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79CF14-455C-4CC6-B8A9-5E2639B853A0}" type="datetimeFigureOut">
              <a:rPr lang="ru-RU" smtClean="0"/>
              <a:t>01.12.2024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D70BB5-0795-4471-BB1E-A1F9E66B92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33572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5A344-D8F6-4772-BE88-4C58AA8E9BFD}" type="datetimeFigureOut">
              <a:rPr lang="ru-RU" smtClean="0"/>
              <a:t>01.12.2024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46311-3F54-48D8-AE78-068EEBE67F77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5A344-D8F6-4772-BE88-4C58AA8E9BFD}" type="datetimeFigureOut">
              <a:rPr lang="ru-RU" smtClean="0"/>
              <a:t>01.12.2024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46311-3F54-48D8-AE78-068EEBE67F7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5A344-D8F6-4772-BE88-4C58AA8E9BFD}" type="datetimeFigureOut">
              <a:rPr lang="ru-RU" smtClean="0"/>
              <a:t>01.12.2024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46311-3F54-48D8-AE78-068EEBE67F7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5A344-D8F6-4772-BE88-4C58AA8E9BFD}" type="datetimeFigureOut">
              <a:rPr lang="ru-RU" smtClean="0"/>
              <a:t>01.12.2024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46311-3F54-48D8-AE78-068EEBE67F7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5A344-D8F6-4772-BE88-4C58AA8E9BFD}" type="datetimeFigureOut">
              <a:rPr lang="ru-RU" smtClean="0"/>
              <a:t>01.12.2024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46311-3F54-48D8-AE78-068EEBE67F7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5A344-D8F6-4772-BE88-4C58AA8E9BFD}" type="datetimeFigureOut">
              <a:rPr lang="ru-RU" smtClean="0"/>
              <a:t>01.12.2024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46311-3F54-48D8-AE78-068EEBE67F7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5A344-D8F6-4772-BE88-4C58AA8E9BFD}" type="datetimeFigureOut">
              <a:rPr lang="ru-RU" smtClean="0"/>
              <a:t>01.12.2024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46311-3F54-48D8-AE78-068EEBE67F77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5A344-D8F6-4772-BE88-4C58AA8E9BFD}" type="datetimeFigureOut">
              <a:rPr lang="ru-RU" smtClean="0"/>
              <a:t>01.12.2024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46311-3F54-48D8-AE78-068EEBE67F7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5A344-D8F6-4772-BE88-4C58AA8E9BFD}" type="datetimeFigureOut">
              <a:rPr lang="ru-RU" smtClean="0"/>
              <a:t>01.12.2024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46311-3F54-48D8-AE78-068EEBE67F7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5A344-D8F6-4772-BE88-4C58AA8E9BFD}" type="datetimeFigureOut">
              <a:rPr lang="ru-RU" smtClean="0"/>
              <a:t>01.12.2024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46311-3F54-48D8-AE78-068EEBE67F7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5A344-D8F6-4772-BE88-4C58AA8E9BFD}" type="datetimeFigureOut">
              <a:rPr lang="ru-RU" smtClean="0"/>
              <a:t>01.12.2024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46311-3F54-48D8-AE78-068EEBE67F77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F15A344-D8F6-4772-BE88-4C58AA8E9BFD}" type="datetimeFigureOut">
              <a:rPr lang="ru-RU" smtClean="0"/>
              <a:t>01.12.2024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3FD46311-3F54-48D8-AE78-068EEBE67F77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67544" y="404664"/>
            <a:ext cx="79208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Приозерский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муниципальный район Ленинградской области</a:t>
            </a:r>
          </a:p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Муниципальное дошкольное образовательное учреждение                     «Детский сад № 15»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11560" y="2348880"/>
            <a:ext cx="828092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Краткая презентация                Адаптированной образовательной программы дошкольного образования для детей с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ЗПР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779912" y="5805264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ер.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Снегиревка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36442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53240" y="385120"/>
            <a:ext cx="864096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В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муниципальном дошкольном образовательном учреждении «Детский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сад № 15»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группах для детей с задержкой психического развития реализуется Адаптированная образовательная программа дошкольного образования для обучающихся с ЗПР (далее АОП, Программа). Содержание образовательной программы осуществляется на русском языке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Настоящая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Адаптированная образовательная программа дошкольного образования для обучающихся с ЗПР разработана в соответствии с:</a:t>
            </a: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Федеральным законом «Об образовании в Российской Федерации» от 29.12.2012 № 273- ФЗ. Федеральным законом от 24 сентября 2022 г. № 371-ФЗ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«О внесении изменений в Федеральный закон «Об образовании в Российской Федерации»</a:t>
            </a:r>
          </a:p>
          <a:p>
            <a:pPr lvl="0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Федеральным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государственным образовательным стандартом дошкольного образования (далее – ФГОС ДО, Стандарт);</a:t>
            </a: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Федеральной адаптированной образовательной программой дошкольного образования (далее – ФАОП ДО) (утверждена приказом Министерства просвещения Российской Федерации от «25» ноября 2022г. № 1028);</a:t>
            </a: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СанПиН 1.2.3685-21 «Гигиенические нормативы и требования к обеспечению безопасности и (или) безвредности для человека факторов среды обитания»;</a:t>
            </a: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СанПиН 2.4.3648-20 «Санитарно-эпидемиологические требования к организациям воспитания и обучения, отдыха и оздоровления детей и молодежи»;</a:t>
            </a: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СанПиН 2.3/2.4.3590-20 «Санитарно-эпидемиологические требования к организации общественного питания населения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76094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34408" y="25192"/>
            <a:ext cx="8909592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Уставом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МДОУ «Детский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сад № 15»;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АОП является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нормативно-управленческим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документом образовательного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учреждения,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характеризующим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специфику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содержания образования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воспитательно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-образовательного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направленным на обеспечение разностороннего развития детей дошкольного возраста по направлениям (образовательным областям): физическое, социально-коммуникативное, познавательное; речевое и художественно-эстетическое развитие на основе учета возрастных и индивидуальных особенностей, интересов и потребностей воспитанников.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Нормативный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срок освоения Программы – 2 (3) года.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Реализация Программы осуществляется на государственном языке Российской Федерации – русском.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Группы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компенсирующей направленности для детей от 5 до 7 (8) лет (в том числе дети с задержкой психического развития) с 10-часовым режимом пребывания:</a:t>
            </a: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детей в возрасте от 5-ти до 6-ти лет;</a:t>
            </a: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детей в возрасте от 6-ти до 7-ми (8-ми) лет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Контингент воспитанников с задержкой психического развития компенсирующей направленности определяется на основе заключения психолого-медико-педагогической комиссии (далее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ПМПк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о необходимости создания условий для получения ребенком дошкольного образования, коррекции нарушений развития и социальной адаптации на основе специальных педагогических подходов.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включает обязательную часть и часть, формируемую участниками образовательных отношений. Объем обязательной части Программы составляет не менее 60% от ее общего объема; части, формируемой участниками образовательных отношений - не более 40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%.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46219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9512" y="332656"/>
            <a:ext cx="871296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Программа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позволяет реализовать несколько основополагающих функций дошкольного уровня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образования: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 обучение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воспитание ребенка дошкольного возраста как гражданина Российской Федерации, формирование основ его гражданской и культурной идентичности на соответствующем его возрасту содержании доступными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средствами;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2) создание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единого ядра содержания дошкольного образования (далее – ДО), ориентированного на приобщение детей к традиционным духовно-нравственным и социокультурным ценностям российского народа, воспитание подрастающего поколения как знающего и уважающего историю и культуру своей семьи, большой и малой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Родины;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3) создание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единого федерального образовательного пространства воспитания и обучения детей.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Содержание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Программы в соответствии с требованиями ФГОС ДО и ФАОП ДО включает три основных раздела – целевой, содержательный и организационный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Целевой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Программы включает пояснительную записку и планируемые результаты освоения Программы в виде целевых ориентиров, определяет её цели и задачи, принципы и подходы к формированию Программы (п.10 стр.4 ФАОП ДО).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95168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116632"/>
            <a:ext cx="8568952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Содержательный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Программы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включает: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Описание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образовательной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соответствии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направлениями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развития ребёнка в пяти образовательным областям: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социально-коммуникативное, познавательное, речевое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художественно-эстетическое развитие;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физическое развитие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Формы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способы, методы и средства реализации программы.</a:t>
            </a:r>
          </a:p>
          <a:p>
            <a:pPr lvl="0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Аспекты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предметно-пространственной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развивающей образовательной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среды.</a:t>
            </a:r>
          </a:p>
          <a:p>
            <a:pPr lvl="0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Характер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взаимодействия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детей со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взрослыми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 взаимодействия с другими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детьми.</a:t>
            </a:r>
          </a:p>
          <a:p>
            <a:pPr lvl="0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 Систему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отношений ребёнка к миру, к другим людям, к себе самому.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6.Содержание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образовательной	деятельности	по	профессиональной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коррекции нарушений развития детей (коррекционную программу),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обеспечивающую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адаптацию и интеграцию детей с тяжелыми нарушениями речи в общество.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Программа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обеспечивает планируемые результаты дошкольного образования детей с ЗПР в виде целевых ориентиров в условиях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дошкольных образовательных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групп компенсирующей направленности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В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Организационном разделе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Программы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представлены условия, в том числе материально-техническое обеспечение, обеспеченность методическими материалами и средствами обучения и воспитания, распорядок и режим дня, особенности организации развивающей предметно-пространственной развивающей среды, а также психолого- педагогические, кадровые и финансовые условия реализации Программы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71968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7504" y="117693"/>
            <a:ext cx="8784976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Особенности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взаимодействия педагогического коллектива с родителями (законными представителями) обучающихся ЗПР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Формирование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базового доверия к миру, к людям, к себе - ключевая задача периода развития ребёнка в период дошкольного возраста.</a:t>
            </a:r>
          </a:p>
          <a:p>
            <a:pPr lvl="0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С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возрастом число близких людей увеличивается. В этих отношениях ребенок находит безопасность и признание, они вдохновляют его исследовать мир и быть открытым для нового. Значение установления и поддержки позитивных надежных отношений в контексте реализации Программы сохраняет свое значение на всех возрастных ступенях.</a:t>
            </a:r>
          </a:p>
          <a:p>
            <a:pPr lvl="0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Процесс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становления полноценной личности ребёнка происходит под влиянием различных факторов, первым и важнейшим из которых является семья. Именно родители (законные представители), семья в целом, вырабатывают у обучающихся комплекс базовых социальных ценностей, ориентации, потребностей, интересов и привычек.</a:t>
            </a:r>
          </a:p>
          <a:p>
            <a:pPr lvl="0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Взаимодействие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педагогических работников ДОУ с родителям (законным представителям) направлено на повышение педагогической культуры родителей (законных представителей). Задача педагогических работников - активизировать роль родителей (законных представителей) в воспитании и обучении ребенка, выработать единое и адекватное понимание проблем ребенка.</a:t>
            </a:r>
          </a:p>
          <a:p>
            <a:pPr lvl="0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Укрепление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развитие взаимодействия ДОУ и семьи обеспечивают благоприятные условия жизни и воспитания ребёнка, формирование основ полноценной, гармоничной личности. Главной ценностью педагогической культуры является ребёнок – его развитие, образование, воспитание, социальная защита и поддержка его достоинства и прав человека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17767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7504" y="260648"/>
            <a:ext cx="8712968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Основной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целью работы с родителями (законными представителями) является обеспечение взаимодействия с семьей, вовлечение родителей (законных представителей) в образовательный процесс для формирования у них компетентной педагогической позиции по отношению к собственному ребенку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Реализация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цели обеспечивается решением следующих задач:</a:t>
            </a:r>
          </a:p>
          <a:p>
            <a:pPr lvl="0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выработка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педагогических работников уважительного отношения к традициям семейного воспитания обучающихся и признания приоритетности родительского права в вопросах воспитания ребенка;</a:t>
            </a:r>
          </a:p>
          <a:p>
            <a:pPr lvl="0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вовлечение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родителей (законных представителей)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воспитательно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-образовательный процесс;</a:t>
            </a:r>
          </a:p>
          <a:p>
            <a:pPr lvl="0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внедрение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эффективных технологий сотрудничества с родителям (законным представителям), активизация их участия в жизни детского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сада;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создание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активной информационно-развивающей среды, обеспечивающей единые подходы к развитию личности в семье и детском коллективе;</a:t>
            </a:r>
          </a:p>
          <a:p>
            <a:pPr lvl="0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повышение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родительской компетентности в вопросах воспитания и обучения обучающихся.</a:t>
            </a:r>
          </a:p>
          <a:p>
            <a:pPr lvl="0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Работа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обеспечивающая взаимодействие семьи и дошкольной организации, включает следующие направления:</a:t>
            </a:r>
          </a:p>
          <a:p>
            <a:pPr lvl="0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аналитическое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изучение семьи, выяснение образовательных потребностей ребёнка с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ЗПР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предпочтений родителей (законных представителей) для согласования воспитательных воздействий на ребенка;</a:t>
            </a:r>
          </a:p>
          <a:p>
            <a:pPr lvl="0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93686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620688"/>
            <a:ext cx="864096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коммуникативно-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деятельностное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направлено на повышение педагогической культуры родителей (законных представителей); вовлечение родителей (законных представителей)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воспитательно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-образовательный процесс; создание активной развивающей среды, обеспечивающей единые подходы к развитию личности в семье и детском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коллективе;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информационное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пропаганда и популяризация опыта деятельности ДОУ; создание открытого информационного пространства (сайт ДОУ, форум, группы в социальных сетях).</a:t>
            </a:r>
          </a:p>
          <a:p>
            <a:pPr lvl="0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Планируемый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 работы с родителями (законными представителями) детей с ЗПР:</a:t>
            </a:r>
          </a:p>
          <a:p>
            <a:pPr lvl="0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организация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преемственности в работе ДОУ и семьи по вопросам оздоровления, досуга, обучения и воспитания;</a:t>
            </a:r>
          </a:p>
          <a:p>
            <a:pPr lvl="0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повышение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уровня родительской компетентности;</a:t>
            </a:r>
          </a:p>
          <a:p>
            <a:pPr lvl="0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гармонизация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семейных детско-родительских отношений.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0871213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204</TotalTime>
  <Words>157</Words>
  <Application>Microsoft Office PowerPoint</Application>
  <PresentationFormat>Экран (4:3)</PresentationFormat>
  <Paragraphs>59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Воздушный поток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Детский сад №15</dc:creator>
  <cp:lastModifiedBy>Детский сад №15</cp:lastModifiedBy>
  <cp:revision>32</cp:revision>
  <dcterms:created xsi:type="dcterms:W3CDTF">2024-11-28T18:19:44Z</dcterms:created>
  <dcterms:modified xsi:type="dcterms:W3CDTF">2024-12-01T18:11:13Z</dcterms:modified>
</cp:coreProperties>
</file>