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9CF14-455C-4CC6-B8A9-5E2639B853A0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70BB5-0795-4471-BB1E-A1F9E66B9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35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A344-D8F6-4772-BE88-4C58AA8E9BFD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6311-3F54-48D8-AE78-068EEBE67F7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A344-D8F6-4772-BE88-4C58AA8E9BFD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6311-3F54-48D8-AE78-068EEBE67F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A344-D8F6-4772-BE88-4C58AA8E9BFD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6311-3F54-48D8-AE78-068EEBE67F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A344-D8F6-4772-BE88-4C58AA8E9BFD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6311-3F54-48D8-AE78-068EEBE67F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A344-D8F6-4772-BE88-4C58AA8E9BFD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6311-3F54-48D8-AE78-068EEBE67F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A344-D8F6-4772-BE88-4C58AA8E9BFD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6311-3F54-48D8-AE78-068EEBE67F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A344-D8F6-4772-BE88-4C58AA8E9BFD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6311-3F54-48D8-AE78-068EEBE67F7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A344-D8F6-4772-BE88-4C58AA8E9BFD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6311-3F54-48D8-AE78-068EEBE67F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A344-D8F6-4772-BE88-4C58AA8E9BFD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6311-3F54-48D8-AE78-068EEBE67F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A344-D8F6-4772-BE88-4C58AA8E9BFD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6311-3F54-48D8-AE78-068EEBE67F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A344-D8F6-4772-BE88-4C58AA8E9BFD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6311-3F54-48D8-AE78-068EEBE67F7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F15A344-D8F6-4772-BE88-4C58AA8E9BFD}" type="datetimeFigureOut">
              <a:rPr lang="ru-RU" smtClean="0"/>
              <a:t>01.12.2024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D46311-3F54-48D8-AE78-068EEBE67F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Приозерский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район Ленинградской области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                    «Детский сад № 15»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348880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               Адаптированной образовательной программы дошкольного образования для детей с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ЗПР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58052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Снегиревка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64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3240" y="385120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 дошкольном образовательном учреждении «Детский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 № 15»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группах для детей с задержкой психического развития реализуется Адаптированная образовательная программа дошкольного образования для обучающихся с ЗПР (далее АОП, Программа). Содержание образовательной программы осуществляется на русском языке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Настоящая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дошкольного образования для обучающихся с ЗПР разработана в соответствии с: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«Об образовании в Российской Федерации» от 29.12.2012 № 273- ФЗ. Федеральным законом от 24 сентября 2022 г. № 371-ФЗ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Федеральный закон «Об образовании в Российской Федерации»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Федеральным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образовательным стандартом дошкольного образования (далее – ФГОС ДО, Стандарт);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адаптированной образовательной программой дошкольного образования (далее – ФАОП ДО) (утверждена приказом Министерства просвещения Российской Федерации от «25» ноября 2022г. № 1028);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1.2.3685-21 «Гигиенические нормативы и требования к обеспечению безопасности и (или) безвредности для человека факторов среды обитания»;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2.4.3648-20 «Санитарно-эпидемиологические требования к организациям воспитания и обучения, отдыха и оздоровления детей и молодежи»;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2.3/2.4.3590-20 «Санитарно-эпидемиологические требования к организации общественного питания населения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60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4408" y="25192"/>
            <a:ext cx="89095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Уставом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 № 15»;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АОП является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нормативно-управленческим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документом образовательного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характеризующим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образования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направленным на обеспечение разностороннего развития детей дошкольного возраста по направлениям (образовательным областям): физическое, социально-коммуникативное, познавательное; речевое и художественно-эстетическое развитие на основе учета возрастных и индивидуальных особенностей, интересов и потребностей воспитанников.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Нормативный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освоения Программы – 2 (3) года.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осуществляется на государственном языке Российской Федерации – русском.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Группы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компенсирующей направленности для детей от 5 до 7 (8) лет (в том числе дети с задержкой психического развития) с 10-часовым режимом пребывания: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в возрасте от 5-ти до 6-ти лет;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в возрасте от 6-ти до 7-ми (8-ми) лет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воспитанников с задержкой психического развития компенсирующей направленности определяется на основе заключения психолого-медико-педагогической комиссии (далее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 необходимости создания условий для получения ребенком дошкольного образования, коррекции нарушений развития и социальной адаптации на основе специальных педагогических подходов.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включает обязательную часть и часть, формируемую участниками образовательных отношений. Объем обязательной части Программы составляет не менее 60% от ее общего объема; части, формируемой участниками образовательных отношений - не более 40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62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Программа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 несколько основополагающих функций дошкольного уровня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воспитание ребенка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(далее – ДО), 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Родины;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федерального образовательного пространства воспитания и обучения детей.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Содержание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 соответствии с требованиями ФГОС ДО и ФАОП ДО включает три основных раздела – целевой, содержательный и организационный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включает пояснительную записку и планируемые результаты освоения Программы в виде целевых ориентиров, определяет её цели и задачи, принципы и подходы к формированию Программы (п.10 стр.4 ФАОП ДО).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516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Содержательный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Описание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ребёнка в пяти образовательным областям: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социально-коммуникативное, познавательное, речевое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художественно-эстетическое развитие;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способы, методы и средства реализации программы.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Аспекты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развивающей образовательной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Характер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взаимодействия с другими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Систему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ребёнка к миру, к другим людям, к себе самому.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6.Содержание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образовательной	деятельности	по	профессиональной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коррекции нарушений развития детей (коррекционную программу),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адаптацию и интеграцию детей с тяжелыми нарушениями речи в общество.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Программа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планируемые результаты дошкольного образования детей с ЗПР в виде целевых ориентиров в условиях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дошкольных образовательных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 компенсирующей направленности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Организационном разделе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условия, в том числе материально-техническое обеспечение, обеспеченность методическими материалами и средствами обучения и воспитания, распорядок и режим дня, особенности организации развивающей предметно-пространственной развивающей среды, а также психолого- педагогические, кадровые и финансовые условия реализации Программы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196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7693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Особенности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педагогического коллектива с родителями (законными представителями) обучающихся ЗПР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базового доверия к миру, к людям, к себе - ключевая задача периода развития ребёнка в период дошкольного возраста.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возрастом число близких людей увеличивается. В этих отношениях ребенок находит безопасность и признание, они вдохновляют его исследовать мир и быть открытым для нового. Значение установления и поддержки позитивных надежных отношений в контексте реализации Программы сохраняет свое значение на всех возрастных ступенях.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Процесс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становления полноценной личности ребёнка происходит под влиянием различных факторов, первым и важнейшим из которых является семья. Именно родители (законные представители), семья в целом, вырабатывают у обучающихся комплекс базовых социальных ценностей, ориентации, потребностей, интересов и привычек.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Взаимодействие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ДОУ с родителям (законным представителям) направлено на повышение педагогической культуры родителей (законных представителей). Задача педагогических работников - активизировать роль родителей (законных представителей) в воспитании и обучении ребенка, выработать единое и адекватное понимание проблем ребенка.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Укрепление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взаимодействия ДОУ и семьи обеспечивают благоприятные условия жизни и воспитания ребёнка, формирование основ полноценной, гармоничной личности. Главной ценностью педагогической культуры является ребёнок – его развитие, образование, воспитание, социальная защита и поддержка его достоинства и прав человека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776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60648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работы с родителями (законными представителями) является обеспечение взаимодействия с семьей, вовлечение родителей (законных представителей) в образовательный процесс для формирования у них компетентной педагогической позиции по отношению к собственному ребенку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Реализация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обеспечивается решением следующих задач: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выработка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педагогических работников уважительного отношения к традициям семейного воспитания обучающихся и признания приоритетности родительского права в вопросах воспитания ребенка;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вовлечение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-образовательный процесс;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внедрение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эффективных технологий сотрудничества с родителям (законным представителям), активизация их участия в жизни детского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активной информационно-развивающей среды, обеспечивающей единые подходы к развитию личности в семье и детском коллективе;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родительской компетентности в вопросах воспитания и обучения обучающихся.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Работа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обеспечивающая взаимодействие семьи и дошкольной организации, включает следующие направления: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аналитическое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изучение семьи, выяснение образовательных потребностей ребёнка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ЗПР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предпочтений родителей (законных представителей) для согласования воспитательных воздействий на ребенка;</a:t>
            </a: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368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20688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коммуникативно-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направлено на повышение педагогической культуры родителей (законных представителей); вовлечение родителей (законных представителей)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-образовательный процесс; создание активной развивающей среды, обеспечивающей единые подходы к развитию личности в семье и детском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коллективе;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информационное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пропаганда и популяризация опыта деятельности ДОУ; создание открытого информационного пространства (сайт ДОУ, форум, группы в социальных сетях).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Планируемый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работы с родителями (законными представителями) детей с ЗПР: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преемственности в работе ДОУ и семьи по вопросам оздоровления, досуга, обучения и воспитания;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родительской компетентности;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гармонизация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семейных детско-родительских отношений.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7121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204</TotalTime>
  <Words>157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Детский сад №15</dc:creator>
  <cp:lastModifiedBy>Детский сад №15</cp:lastModifiedBy>
  <cp:revision>32</cp:revision>
  <dcterms:created xsi:type="dcterms:W3CDTF">2024-11-28T18:19:44Z</dcterms:created>
  <dcterms:modified xsi:type="dcterms:W3CDTF">2024-12-01T18:11:13Z</dcterms:modified>
</cp:coreProperties>
</file>